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Sugo Classic" charset="1" panose="00000000000000000000"/>
      <p:regular r:id="rId23"/>
    </p:embeddedFont>
    <p:embeddedFont>
      <p:font typeface="Crimson Pro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23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51290" y="476681"/>
            <a:ext cx="12945823" cy="532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5"/>
              </a:lnSpc>
            </a:pPr>
            <a:r>
              <a:rPr lang="en-US" sz="1501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Pizza Sales Analysis </a:t>
            </a:r>
          </a:p>
          <a:p>
            <a:pPr algn="ctr">
              <a:lnSpc>
                <a:spcPts val="21015"/>
              </a:lnSpc>
            </a:pPr>
            <a:r>
              <a:rPr lang="en-US" sz="1501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using SQL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77410" y="2649298"/>
            <a:ext cx="5182757" cy="4988404"/>
          </a:xfrm>
          <a:custGeom>
            <a:avLst/>
            <a:gdLst/>
            <a:ahLst/>
            <a:cxnLst/>
            <a:rect r="r" b="b" t="t" l="l"/>
            <a:pathLst>
              <a:path h="4988404" w="5182757">
                <a:moveTo>
                  <a:pt x="0" y="0"/>
                </a:moveTo>
                <a:lnTo>
                  <a:pt x="5182757" y="0"/>
                </a:lnTo>
                <a:lnTo>
                  <a:pt x="5182757" y="4988404"/>
                </a:lnTo>
                <a:lnTo>
                  <a:pt x="0" y="4988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24781" y="5686568"/>
            <a:ext cx="5941715" cy="84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>
                <a:solidFill>
                  <a:srgbClr val="FF3131"/>
                </a:solidFill>
                <a:latin typeface="Sugo Classic"/>
                <a:ea typeface="Sugo Classic"/>
                <a:cs typeface="Sugo Classic"/>
                <a:sym typeface="Sugo Classic"/>
              </a:rPr>
              <a:t>by Sukender Reddy Mamidala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690224" y="6871296"/>
            <a:ext cx="6547037" cy="62419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35008" y="7402246"/>
            <a:ext cx="2817984" cy="28254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0962" y="2355864"/>
            <a:ext cx="10458313" cy="5575272"/>
          </a:xfrm>
          <a:custGeom>
            <a:avLst/>
            <a:gdLst/>
            <a:ahLst/>
            <a:cxnLst/>
            <a:rect r="r" b="b" t="t" l="l"/>
            <a:pathLst>
              <a:path h="5575272" w="10458313">
                <a:moveTo>
                  <a:pt x="0" y="0"/>
                </a:moveTo>
                <a:lnTo>
                  <a:pt x="10458313" y="0"/>
                </a:lnTo>
                <a:lnTo>
                  <a:pt x="10458313" y="5575272"/>
                </a:lnTo>
                <a:lnTo>
                  <a:pt x="0" y="5575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34927" y="2112498"/>
            <a:ext cx="5483162" cy="5088541"/>
          </a:xfrm>
          <a:custGeom>
            <a:avLst/>
            <a:gdLst/>
            <a:ahLst/>
            <a:cxnLst/>
            <a:rect r="r" b="b" t="t" l="l"/>
            <a:pathLst>
              <a:path h="5088541" w="5483162">
                <a:moveTo>
                  <a:pt x="0" y="0"/>
                </a:moveTo>
                <a:lnTo>
                  <a:pt x="5483162" y="0"/>
                </a:lnTo>
                <a:lnTo>
                  <a:pt x="5483162" y="5088541"/>
                </a:lnTo>
                <a:lnTo>
                  <a:pt x="0" y="5088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88171" y="7201039"/>
            <a:ext cx="5576674" cy="3325873"/>
          </a:xfrm>
          <a:custGeom>
            <a:avLst/>
            <a:gdLst/>
            <a:ahLst/>
            <a:cxnLst/>
            <a:rect r="r" b="b" t="t" l="l"/>
            <a:pathLst>
              <a:path h="3325873" w="5576674">
                <a:moveTo>
                  <a:pt x="0" y="0"/>
                </a:moveTo>
                <a:lnTo>
                  <a:pt x="5576675" y="0"/>
                </a:lnTo>
                <a:lnTo>
                  <a:pt x="5576675" y="3325873"/>
                </a:lnTo>
                <a:lnTo>
                  <a:pt x="0" y="3325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27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88979" y="517851"/>
            <a:ext cx="8296602" cy="159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6629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78863" y="2955186"/>
            <a:ext cx="11511375" cy="1775248"/>
          </a:xfrm>
          <a:custGeom>
            <a:avLst/>
            <a:gdLst/>
            <a:ahLst/>
            <a:cxnLst/>
            <a:rect r="r" b="b" t="t" l="l"/>
            <a:pathLst>
              <a:path h="1775248" w="11511375">
                <a:moveTo>
                  <a:pt x="0" y="0"/>
                </a:moveTo>
                <a:lnTo>
                  <a:pt x="11511375" y="0"/>
                </a:lnTo>
                <a:lnTo>
                  <a:pt x="11511375" y="1775248"/>
                </a:lnTo>
                <a:lnTo>
                  <a:pt x="0" y="1775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6685" y="5580477"/>
            <a:ext cx="5515731" cy="4242870"/>
          </a:xfrm>
          <a:custGeom>
            <a:avLst/>
            <a:gdLst/>
            <a:ahLst/>
            <a:cxnLst/>
            <a:rect r="r" b="b" t="t" l="l"/>
            <a:pathLst>
              <a:path h="4242870" w="5515731">
                <a:moveTo>
                  <a:pt x="0" y="0"/>
                </a:moveTo>
                <a:lnTo>
                  <a:pt x="5515731" y="0"/>
                </a:lnTo>
                <a:lnTo>
                  <a:pt x="5515731" y="4242871"/>
                </a:lnTo>
                <a:lnTo>
                  <a:pt x="0" y="4242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36013" y="754713"/>
            <a:ext cx="9419996" cy="1677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4"/>
              </a:lnSpc>
            </a:pPr>
            <a:r>
              <a:rPr lang="en-US" sz="701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Find the category-wise  </a:t>
            </a:r>
            <a:r>
              <a:rPr lang="en-US" sz="701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distribution of pizzas.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6977" y="3505898"/>
            <a:ext cx="10633193" cy="4200551"/>
          </a:xfrm>
          <a:custGeom>
            <a:avLst/>
            <a:gdLst/>
            <a:ahLst/>
            <a:cxnLst/>
            <a:rect r="r" b="b" t="t" l="l"/>
            <a:pathLst>
              <a:path h="4200551" w="10633193">
                <a:moveTo>
                  <a:pt x="0" y="0"/>
                </a:moveTo>
                <a:lnTo>
                  <a:pt x="10633193" y="0"/>
                </a:lnTo>
                <a:lnTo>
                  <a:pt x="10633193" y="4200551"/>
                </a:lnTo>
                <a:lnTo>
                  <a:pt x="0" y="4200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02058" y="4157748"/>
            <a:ext cx="4557242" cy="2896852"/>
          </a:xfrm>
          <a:custGeom>
            <a:avLst/>
            <a:gdLst/>
            <a:ahLst/>
            <a:cxnLst/>
            <a:rect r="r" b="b" t="t" l="l"/>
            <a:pathLst>
              <a:path h="2896852" w="4557242">
                <a:moveTo>
                  <a:pt x="0" y="0"/>
                </a:moveTo>
                <a:lnTo>
                  <a:pt x="4557242" y="0"/>
                </a:lnTo>
                <a:lnTo>
                  <a:pt x="4557242" y="2896851"/>
                </a:lnTo>
                <a:lnTo>
                  <a:pt x="0" y="289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42886" y="1162050"/>
            <a:ext cx="11157265" cy="145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2"/>
              </a:lnSpc>
            </a:pPr>
            <a:r>
              <a:rPr lang="en-US" sz="6025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7961" y="2288248"/>
            <a:ext cx="8729322" cy="5065555"/>
          </a:xfrm>
          <a:custGeom>
            <a:avLst/>
            <a:gdLst/>
            <a:ahLst/>
            <a:cxnLst/>
            <a:rect r="r" b="b" t="t" l="l"/>
            <a:pathLst>
              <a:path h="5065555" w="8729322">
                <a:moveTo>
                  <a:pt x="0" y="0"/>
                </a:moveTo>
                <a:lnTo>
                  <a:pt x="8729322" y="0"/>
                </a:lnTo>
                <a:lnTo>
                  <a:pt x="8729322" y="5065555"/>
                </a:lnTo>
                <a:lnTo>
                  <a:pt x="0" y="5065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36542" y="3572208"/>
            <a:ext cx="6727785" cy="3142584"/>
          </a:xfrm>
          <a:custGeom>
            <a:avLst/>
            <a:gdLst/>
            <a:ahLst/>
            <a:cxnLst/>
            <a:rect r="r" b="b" t="t" l="l"/>
            <a:pathLst>
              <a:path h="3142584" w="6727785">
                <a:moveTo>
                  <a:pt x="0" y="0"/>
                </a:moveTo>
                <a:lnTo>
                  <a:pt x="6727784" y="0"/>
                </a:lnTo>
                <a:lnTo>
                  <a:pt x="6727784" y="3142584"/>
                </a:lnTo>
                <a:lnTo>
                  <a:pt x="0" y="3142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57745" y="368347"/>
            <a:ext cx="9038183" cy="148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1"/>
              </a:lnSpc>
            </a:pPr>
            <a:r>
              <a:rPr lang="en-US" sz="624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3159" y="1210394"/>
            <a:ext cx="11551113" cy="8047906"/>
          </a:xfrm>
          <a:custGeom>
            <a:avLst/>
            <a:gdLst/>
            <a:ahLst/>
            <a:cxnLst/>
            <a:rect r="r" b="b" t="t" l="l"/>
            <a:pathLst>
              <a:path h="8047906" w="11551113">
                <a:moveTo>
                  <a:pt x="0" y="0"/>
                </a:moveTo>
                <a:lnTo>
                  <a:pt x="11551113" y="0"/>
                </a:lnTo>
                <a:lnTo>
                  <a:pt x="11551113" y="8047906"/>
                </a:lnTo>
                <a:lnTo>
                  <a:pt x="0" y="8047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68870" y="3202175"/>
            <a:ext cx="4758307" cy="3853194"/>
          </a:xfrm>
          <a:custGeom>
            <a:avLst/>
            <a:gdLst/>
            <a:ahLst/>
            <a:cxnLst/>
            <a:rect r="r" b="b" t="t" l="l"/>
            <a:pathLst>
              <a:path h="3853194" w="4758307">
                <a:moveTo>
                  <a:pt x="0" y="0"/>
                </a:moveTo>
                <a:lnTo>
                  <a:pt x="4758307" y="0"/>
                </a:lnTo>
                <a:lnTo>
                  <a:pt x="4758307" y="3853195"/>
                </a:lnTo>
                <a:lnTo>
                  <a:pt x="0" y="3853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7961" y="305572"/>
            <a:ext cx="17661628" cy="72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5568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7961" y="2759525"/>
            <a:ext cx="9668962" cy="5905474"/>
          </a:xfrm>
          <a:custGeom>
            <a:avLst/>
            <a:gdLst/>
            <a:ahLst/>
            <a:cxnLst/>
            <a:rect r="r" b="b" t="t" l="l"/>
            <a:pathLst>
              <a:path h="5905474" w="9668962">
                <a:moveTo>
                  <a:pt x="0" y="0"/>
                </a:moveTo>
                <a:lnTo>
                  <a:pt x="9668962" y="0"/>
                </a:lnTo>
                <a:lnTo>
                  <a:pt x="9668962" y="5905474"/>
                </a:lnTo>
                <a:lnTo>
                  <a:pt x="0" y="5905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58587" y="3790819"/>
            <a:ext cx="5300713" cy="4436655"/>
          </a:xfrm>
          <a:custGeom>
            <a:avLst/>
            <a:gdLst/>
            <a:ahLst/>
            <a:cxnLst/>
            <a:rect r="r" b="b" t="t" l="l"/>
            <a:pathLst>
              <a:path h="4436655" w="5300713">
                <a:moveTo>
                  <a:pt x="0" y="0"/>
                </a:moveTo>
                <a:lnTo>
                  <a:pt x="5300713" y="0"/>
                </a:lnTo>
                <a:lnTo>
                  <a:pt x="5300713" y="4436656"/>
                </a:lnTo>
                <a:lnTo>
                  <a:pt x="0" y="4436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904" r="0" b="-290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02654" y="634935"/>
            <a:ext cx="8838021" cy="16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7061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185149"/>
            <a:ext cx="13088870" cy="6280994"/>
          </a:xfrm>
          <a:custGeom>
            <a:avLst/>
            <a:gdLst/>
            <a:ahLst/>
            <a:cxnLst/>
            <a:rect r="r" b="b" t="t" l="l"/>
            <a:pathLst>
              <a:path h="6280994" w="13088870">
                <a:moveTo>
                  <a:pt x="0" y="0"/>
                </a:moveTo>
                <a:lnTo>
                  <a:pt x="13088870" y="0"/>
                </a:lnTo>
                <a:lnTo>
                  <a:pt x="13088870" y="6280994"/>
                </a:lnTo>
                <a:lnTo>
                  <a:pt x="0" y="6280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158" r="0" b="-112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6832" y="6071309"/>
            <a:ext cx="5811168" cy="4215691"/>
          </a:xfrm>
          <a:custGeom>
            <a:avLst/>
            <a:gdLst/>
            <a:ahLst/>
            <a:cxnLst/>
            <a:rect r="r" b="b" t="t" l="l"/>
            <a:pathLst>
              <a:path h="4215691" w="5811168">
                <a:moveTo>
                  <a:pt x="0" y="0"/>
                </a:moveTo>
                <a:lnTo>
                  <a:pt x="5811168" y="0"/>
                </a:lnTo>
                <a:lnTo>
                  <a:pt x="5811168" y="4215691"/>
                </a:lnTo>
                <a:lnTo>
                  <a:pt x="0" y="4215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8100" y="-43412"/>
            <a:ext cx="11611801" cy="122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4"/>
              </a:lnSpc>
            </a:pPr>
            <a:r>
              <a:rPr lang="en-US" sz="5095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0927" y="1445946"/>
            <a:ext cx="13266145" cy="36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Thank You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52520" y="5878830"/>
            <a:ext cx="18640520" cy="6758940"/>
          </a:xfrm>
          <a:custGeom>
            <a:avLst/>
            <a:gdLst/>
            <a:ahLst/>
            <a:cxnLst/>
            <a:rect r="r" b="b" t="t" l="l"/>
            <a:pathLst>
              <a:path h="6758940" w="1864052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3" r="0" b="-9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84616" y="-490898"/>
            <a:ext cx="3335307" cy="8085592"/>
          </a:xfrm>
          <a:custGeom>
            <a:avLst/>
            <a:gdLst/>
            <a:ahLst/>
            <a:cxnLst/>
            <a:rect r="r" b="b" t="t" l="l"/>
            <a:pathLst>
              <a:path h="8085592" w="3335307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61424" y="6330917"/>
            <a:ext cx="3653151" cy="6381050"/>
          </a:xfrm>
          <a:custGeom>
            <a:avLst/>
            <a:gdLst/>
            <a:ahLst/>
            <a:cxnLst/>
            <a:rect r="r" b="b" t="t" l="l"/>
            <a:pathLst>
              <a:path h="6381050" w="3653151">
                <a:moveTo>
                  <a:pt x="0" y="0"/>
                </a:moveTo>
                <a:lnTo>
                  <a:pt x="3653152" y="0"/>
                </a:lnTo>
                <a:lnTo>
                  <a:pt x="3653152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1139" y="8530079"/>
            <a:ext cx="3622518" cy="3513843"/>
          </a:xfrm>
          <a:custGeom>
            <a:avLst/>
            <a:gdLst/>
            <a:ahLst/>
            <a:cxnLst/>
            <a:rect r="r" b="b" t="t" l="l"/>
            <a:pathLst>
              <a:path h="3513843" w="3622518">
                <a:moveTo>
                  <a:pt x="0" y="0"/>
                </a:moveTo>
                <a:lnTo>
                  <a:pt x="3622518" y="0"/>
                </a:lnTo>
                <a:lnTo>
                  <a:pt x="3622518" y="3513842"/>
                </a:lnTo>
                <a:lnTo>
                  <a:pt x="0" y="351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02189" y="2812385"/>
            <a:ext cx="12957111" cy="54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6"/>
              </a:lnSpc>
            </a:pPr>
            <a:r>
              <a:rPr lang="en-US" sz="345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Pizza Sales Analysis 🍕📊</a:t>
            </a:r>
          </a:p>
          <a:p>
            <a:pPr algn="ctr">
              <a:lnSpc>
                <a:spcPts val="4806"/>
              </a:lnSpc>
            </a:pPr>
            <a:r>
              <a:rPr lang="en-US" sz="345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Presented by: Sukender Reddy</a:t>
            </a:r>
          </a:p>
          <a:p>
            <a:pPr algn="ctr">
              <a:lnSpc>
                <a:spcPts val="4806"/>
              </a:lnSpc>
            </a:pPr>
            <a:r>
              <a:rPr lang="en-US" sz="345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This project analyzes pizza sales data using SQL and visualization techniques to uncover insights on revenue trends, top-selling pizzas, and customer preferences. By identifying sales patterns, businesses can optimize inventory, pricing, and customer satisfaction.</a:t>
            </a:r>
          </a:p>
          <a:p>
            <a:pPr algn="ctr">
              <a:lnSpc>
                <a:spcPts val="4806"/>
              </a:lnSpc>
            </a:pPr>
            <a:r>
              <a:rPr lang="en-US" sz="345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🚀 Let’s explore the data and discover what drives pizza sales success! 🍕</a:t>
            </a:r>
          </a:p>
          <a:p>
            <a:pPr algn="ctr">
              <a:lnSpc>
                <a:spcPts val="480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1158530">
            <a:off x="527131" y="644663"/>
            <a:ext cx="4662696" cy="4487844"/>
          </a:xfrm>
          <a:custGeom>
            <a:avLst/>
            <a:gdLst/>
            <a:ahLst/>
            <a:cxnLst/>
            <a:rect r="r" b="b" t="t" l="l"/>
            <a:pathLst>
              <a:path h="4487844" w="4662696">
                <a:moveTo>
                  <a:pt x="0" y="0"/>
                </a:moveTo>
                <a:lnTo>
                  <a:pt x="4662696" y="0"/>
                </a:lnTo>
                <a:lnTo>
                  <a:pt x="4662696" y="4487844"/>
                </a:lnTo>
                <a:lnTo>
                  <a:pt x="0" y="4487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16526" y="408506"/>
            <a:ext cx="7434612" cy="1840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73793" y="1392850"/>
            <a:ext cx="9291375" cy="9609260"/>
          </a:xfrm>
          <a:custGeom>
            <a:avLst/>
            <a:gdLst/>
            <a:ahLst/>
            <a:cxnLst/>
            <a:rect r="r" b="b" t="t" l="l"/>
            <a:pathLst>
              <a:path h="9609260" w="9291375">
                <a:moveTo>
                  <a:pt x="0" y="0"/>
                </a:moveTo>
                <a:lnTo>
                  <a:pt x="9291375" y="0"/>
                </a:lnTo>
                <a:lnTo>
                  <a:pt x="9291375" y="9609260"/>
                </a:lnTo>
                <a:lnTo>
                  <a:pt x="0" y="9609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42" t="-1440" r="0" b="-14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13252" y="2872429"/>
            <a:ext cx="5209592" cy="4935930"/>
          </a:xfrm>
          <a:custGeom>
            <a:avLst/>
            <a:gdLst/>
            <a:ahLst/>
            <a:cxnLst/>
            <a:rect r="r" b="b" t="t" l="l"/>
            <a:pathLst>
              <a:path h="4935930" w="5209592">
                <a:moveTo>
                  <a:pt x="0" y="0"/>
                </a:moveTo>
                <a:lnTo>
                  <a:pt x="5209592" y="0"/>
                </a:lnTo>
                <a:lnTo>
                  <a:pt x="5209592" y="4935930"/>
                </a:lnTo>
                <a:lnTo>
                  <a:pt x="0" y="4935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8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89641"/>
            <a:ext cx="2592209" cy="1811601"/>
          </a:xfrm>
          <a:custGeom>
            <a:avLst/>
            <a:gdLst/>
            <a:ahLst/>
            <a:cxnLst/>
            <a:rect r="r" b="b" t="t" l="l"/>
            <a:pathLst>
              <a:path h="1811601" w="2592209">
                <a:moveTo>
                  <a:pt x="0" y="0"/>
                </a:moveTo>
                <a:lnTo>
                  <a:pt x="2592209" y="0"/>
                </a:lnTo>
                <a:lnTo>
                  <a:pt x="2592209" y="1811601"/>
                </a:lnTo>
                <a:lnTo>
                  <a:pt x="0" y="1811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79939" y="2691792"/>
            <a:ext cx="2823178" cy="1667491"/>
          </a:xfrm>
          <a:custGeom>
            <a:avLst/>
            <a:gdLst/>
            <a:ahLst/>
            <a:cxnLst/>
            <a:rect r="r" b="b" t="t" l="l"/>
            <a:pathLst>
              <a:path h="1667491" w="2823178">
                <a:moveTo>
                  <a:pt x="0" y="0"/>
                </a:moveTo>
                <a:lnTo>
                  <a:pt x="2823177" y="0"/>
                </a:lnTo>
                <a:lnTo>
                  <a:pt x="2823177" y="1667490"/>
                </a:lnTo>
                <a:lnTo>
                  <a:pt x="0" y="16674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66109" y="6670286"/>
            <a:ext cx="2825321" cy="1862502"/>
          </a:xfrm>
          <a:custGeom>
            <a:avLst/>
            <a:gdLst/>
            <a:ahLst/>
            <a:cxnLst/>
            <a:rect r="r" b="b" t="t" l="l"/>
            <a:pathLst>
              <a:path h="1862502" w="2825321">
                <a:moveTo>
                  <a:pt x="0" y="0"/>
                </a:moveTo>
                <a:lnTo>
                  <a:pt x="2825321" y="0"/>
                </a:lnTo>
                <a:lnTo>
                  <a:pt x="2825321" y="1862502"/>
                </a:lnTo>
                <a:lnTo>
                  <a:pt x="0" y="18625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79569" y="4722786"/>
            <a:ext cx="2715925" cy="1745952"/>
          </a:xfrm>
          <a:custGeom>
            <a:avLst/>
            <a:gdLst/>
            <a:ahLst/>
            <a:cxnLst/>
            <a:rect r="r" b="b" t="t" l="l"/>
            <a:pathLst>
              <a:path h="1745952" w="2715925">
                <a:moveTo>
                  <a:pt x="0" y="0"/>
                </a:moveTo>
                <a:lnTo>
                  <a:pt x="2715925" y="0"/>
                </a:lnTo>
                <a:lnTo>
                  <a:pt x="2715925" y="1745951"/>
                </a:lnTo>
                <a:lnTo>
                  <a:pt x="0" y="17459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696677" y="-23697"/>
            <a:ext cx="7197689" cy="144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18"/>
              </a:lnSpc>
            </a:pPr>
            <a:r>
              <a:rPr lang="en-US" sz="815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Data Overview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6735108" y="905026"/>
            <a:ext cx="2481496" cy="32606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6001877" y="3525537"/>
            <a:ext cx="3978061" cy="1395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6735108" y="5340394"/>
            <a:ext cx="4588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6001877" y="6025222"/>
            <a:ext cx="4629352" cy="13469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86617" y="3600322"/>
            <a:ext cx="7550549" cy="2263513"/>
          </a:xfrm>
          <a:custGeom>
            <a:avLst/>
            <a:gdLst/>
            <a:ahLst/>
            <a:cxnLst/>
            <a:rect r="r" b="b" t="t" l="l"/>
            <a:pathLst>
              <a:path h="2263513" w="7550549">
                <a:moveTo>
                  <a:pt x="0" y="0"/>
                </a:moveTo>
                <a:lnTo>
                  <a:pt x="7550549" y="0"/>
                </a:lnTo>
                <a:lnTo>
                  <a:pt x="7550549" y="2263513"/>
                </a:lnTo>
                <a:lnTo>
                  <a:pt x="0" y="2263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20511" y="6534300"/>
            <a:ext cx="4248143" cy="2724000"/>
          </a:xfrm>
          <a:custGeom>
            <a:avLst/>
            <a:gdLst/>
            <a:ahLst/>
            <a:cxnLst/>
            <a:rect r="r" b="b" t="t" l="l"/>
            <a:pathLst>
              <a:path h="2724000" w="4248143">
                <a:moveTo>
                  <a:pt x="0" y="0"/>
                </a:moveTo>
                <a:lnTo>
                  <a:pt x="4248144" y="0"/>
                </a:lnTo>
                <a:lnTo>
                  <a:pt x="4248144" y="2724000"/>
                </a:lnTo>
                <a:lnTo>
                  <a:pt x="0" y="2724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19345" y="622626"/>
            <a:ext cx="13049309" cy="249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5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Retrieve total number of orders placed.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6885" y="7363051"/>
            <a:ext cx="4133685" cy="2603896"/>
          </a:xfrm>
          <a:custGeom>
            <a:avLst/>
            <a:gdLst/>
            <a:ahLst/>
            <a:cxnLst/>
            <a:rect r="r" b="b" t="t" l="l"/>
            <a:pathLst>
              <a:path h="2603896" w="4133685">
                <a:moveTo>
                  <a:pt x="0" y="0"/>
                </a:moveTo>
                <a:lnTo>
                  <a:pt x="4133685" y="0"/>
                </a:lnTo>
                <a:lnTo>
                  <a:pt x="4133685" y="2603896"/>
                </a:lnTo>
                <a:lnTo>
                  <a:pt x="0" y="2603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52927" y="3807948"/>
            <a:ext cx="10207430" cy="2671103"/>
          </a:xfrm>
          <a:custGeom>
            <a:avLst/>
            <a:gdLst/>
            <a:ahLst/>
            <a:cxnLst/>
            <a:rect r="r" b="b" t="t" l="l"/>
            <a:pathLst>
              <a:path h="2671103" w="10207430">
                <a:moveTo>
                  <a:pt x="0" y="0"/>
                </a:moveTo>
                <a:lnTo>
                  <a:pt x="10207431" y="0"/>
                </a:lnTo>
                <a:lnTo>
                  <a:pt x="10207431" y="2671104"/>
                </a:lnTo>
                <a:lnTo>
                  <a:pt x="0" y="2671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19345" y="622626"/>
            <a:ext cx="13049309" cy="249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5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Calculate the total revenue generated from pizza sales.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52266" y="3718325"/>
            <a:ext cx="11583469" cy="2549703"/>
          </a:xfrm>
          <a:custGeom>
            <a:avLst/>
            <a:gdLst/>
            <a:ahLst/>
            <a:cxnLst/>
            <a:rect r="r" b="b" t="t" l="l"/>
            <a:pathLst>
              <a:path h="2549703" w="11583469">
                <a:moveTo>
                  <a:pt x="0" y="0"/>
                </a:moveTo>
                <a:lnTo>
                  <a:pt x="11583468" y="0"/>
                </a:lnTo>
                <a:lnTo>
                  <a:pt x="11583468" y="2549704"/>
                </a:lnTo>
                <a:lnTo>
                  <a:pt x="0" y="2549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18" r="0" b="-411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80692" y="7657160"/>
            <a:ext cx="4738921" cy="2000349"/>
          </a:xfrm>
          <a:custGeom>
            <a:avLst/>
            <a:gdLst/>
            <a:ahLst/>
            <a:cxnLst/>
            <a:rect r="r" b="b" t="t" l="l"/>
            <a:pathLst>
              <a:path h="2000349" w="4738921">
                <a:moveTo>
                  <a:pt x="0" y="0"/>
                </a:moveTo>
                <a:lnTo>
                  <a:pt x="4738921" y="0"/>
                </a:lnTo>
                <a:lnTo>
                  <a:pt x="4738921" y="2000349"/>
                </a:lnTo>
                <a:lnTo>
                  <a:pt x="0" y="2000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19345" y="622626"/>
            <a:ext cx="13049309" cy="249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5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Identify the highest-priced pizza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586343"/>
            <a:ext cx="10500780" cy="4605605"/>
          </a:xfrm>
          <a:custGeom>
            <a:avLst/>
            <a:gdLst/>
            <a:ahLst/>
            <a:cxnLst/>
            <a:rect r="r" b="b" t="t" l="l"/>
            <a:pathLst>
              <a:path h="4605605" w="10500780">
                <a:moveTo>
                  <a:pt x="0" y="0"/>
                </a:moveTo>
                <a:lnTo>
                  <a:pt x="10500780" y="0"/>
                </a:lnTo>
                <a:lnTo>
                  <a:pt x="10500780" y="4605606"/>
                </a:lnTo>
                <a:lnTo>
                  <a:pt x="0" y="4605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92735" y="5143500"/>
            <a:ext cx="4850457" cy="4514009"/>
          </a:xfrm>
          <a:custGeom>
            <a:avLst/>
            <a:gdLst/>
            <a:ahLst/>
            <a:cxnLst/>
            <a:rect r="r" b="b" t="t" l="l"/>
            <a:pathLst>
              <a:path h="4514009" w="4850457">
                <a:moveTo>
                  <a:pt x="0" y="0"/>
                </a:moveTo>
                <a:lnTo>
                  <a:pt x="4850457" y="0"/>
                </a:lnTo>
                <a:lnTo>
                  <a:pt x="4850457" y="4514009"/>
                </a:lnTo>
                <a:lnTo>
                  <a:pt x="0" y="45140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19345" y="622626"/>
            <a:ext cx="13049309" cy="249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5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61172"/>
            <a:ext cx="9742028" cy="5164657"/>
          </a:xfrm>
          <a:custGeom>
            <a:avLst/>
            <a:gdLst/>
            <a:ahLst/>
            <a:cxnLst/>
            <a:rect r="r" b="b" t="t" l="l"/>
            <a:pathLst>
              <a:path h="5164657" w="9742028">
                <a:moveTo>
                  <a:pt x="0" y="0"/>
                </a:moveTo>
                <a:lnTo>
                  <a:pt x="9742028" y="0"/>
                </a:lnTo>
                <a:lnTo>
                  <a:pt x="9742028" y="5164656"/>
                </a:lnTo>
                <a:lnTo>
                  <a:pt x="0" y="5164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0567" y="6568058"/>
            <a:ext cx="5710593" cy="3476930"/>
          </a:xfrm>
          <a:custGeom>
            <a:avLst/>
            <a:gdLst/>
            <a:ahLst/>
            <a:cxnLst/>
            <a:rect r="r" b="b" t="t" l="l"/>
            <a:pathLst>
              <a:path h="3476930" w="5710593">
                <a:moveTo>
                  <a:pt x="0" y="0"/>
                </a:moveTo>
                <a:lnTo>
                  <a:pt x="5710594" y="0"/>
                </a:lnTo>
                <a:lnTo>
                  <a:pt x="5710594" y="3476929"/>
                </a:lnTo>
                <a:lnTo>
                  <a:pt x="0" y="34769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70852" y="401219"/>
            <a:ext cx="11182557" cy="186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778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705" y="8664999"/>
            <a:ext cx="2103333" cy="1985020"/>
          </a:xfrm>
          <a:custGeom>
            <a:avLst/>
            <a:gdLst/>
            <a:ahLst/>
            <a:cxnLst/>
            <a:rect r="r" b="b" t="t" l="l"/>
            <a:pathLst>
              <a:path h="1985020" w="2103333">
                <a:moveTo>
                  <a:pt x="0" y="0"/>
                </a:moveTo>
                <a:lnTo>
                  <a:pt x="2103332" y="0"/>
                </a:lnTo>
                <a:lnTo>
                  <a:pt x="2103332" y="1985020"/>
                </a:lnTo>
                <a:lnTo>
                  <a:pt x="0" y="198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33534" y="3089726"/>
            <a:ext cx="10458313" cy="5575272"/>
          </a:xfrm>
          <a:custGeom>
            <a:avLst/>
            <a:gdLst/>
            <a:ahLst/>
            <a:cxnLst/>
            <a:rect r="r" b="b" t="t" l="l"/>
            <a:pathLst>
              <a:path h="5575272" w="10458313">
                <a:moveTo>
                  <a:pt x="0" y="0"/>
                </a:moveTo>
                <a:lnTo>
                  <a:pt x="10458312" y="0"/>
                </a:lnTo>
                <a:lnTo>
                  <a:pt x="10458312" y="5575273"/>
                </a:lnTo>
                <a:lnTo>
                  <a:pt x="0" y="5575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97554" y="5295706"/>
            <a:ext cx="5252758" cy="4638891"/>
          </a:xfrm>
          <a:custGeom>
            <a:avLst/>
            <a:gdLst/>
            <a:ahLst/>
            <a:cxnLst/>
            <a:rect r="r" b="b" t="t" l="l"/>
            <a:pathLst>
              <a:path h="4638891" w="5252758">
                <a:moveTo>
                  <a:pt x="0" y="0"/>
                </a:moveTo>
                <a:lnTo>
                  <a:pt x="5252758" y="0"/>
                </a:lnTo>
                <a:lnTo>
                  <a:pt x="5252758" y="4638891"/>
                </a:lnTo>
                <a:lnTo>
                  <a:pt x="0" y="4638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14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40195" y="618253"/>
            <a:ext cx="16372030" cy="210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6"/>
              </a:lnSpc>
            </a:pPr>
            <a:r>
              <a:rPr lang="en-US" sz="8859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Join the necessary tables to find the </a:t>
            </a:r>
            <a:r>
              <a:rPr lang="en-US" sz="8859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total quantity of each pizza category ordered.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DAGgfx05GCU</dc:identifier>
  <dcterms:modified xsi:type="dcterms:W3CDTF">2011-08-01T06:04:30Z</dcterms:modified>
  <cp:revision>1</cp:revision>
  <dc:title>Brown and Black Modern Watercolor Presentation</dc:title>
</cp:coreProperties>
</file>